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handoutMasterIdLst>
    <p:handoutMasterId r:id="rId17"/>
  </p:handoutMasterIdLst>
  <p:sldIdLst>
    <p:sldId id="271" r:id="rId2"/>
    <p:sldId id="287" r:id="rId3"/>
    <p:sldId id="275" r:id="rId4"/>
    <p:sldId id="280" r:id="rId5"/>
    <p:sldId id="291" r:id="rId6"/>
    <p:sldId id="294" r:id="rId7"/>
    <p:sldId id="293" r:id="rId8"/>
    <p:sldId id="295" r:id="rId9"/>
    <p:sldId id="282" r:id="rId10"/>
    <p:sldId id="266" r:id="rId11"/>
    <p:sldId id="285" r:id="rId12"/>
    <p:sldId id="267" r:id="rId13"/>
    <p:sldId id="288" r:id="rId14"/>
    <p:sldId id="29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 autoAdjust="0"/>
  </p:normalViewPr>
  <p:slideViewPr>
    <p:cSldViewPr snapToGrid="0">
      <p:cViewPr varScale="1">
        <p:scale>
          <a:sx n="101" d="100"/>
          <a:sy n="101" d="100"/>
        </p:scale>
        <p:origin x="126" y="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E012F15-92D4-49FA-82AB-36418AF5251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3D3A37-E85C-44BD-A3B7-4D18D3DD3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70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88EEC0-69D2-4D4C-B307-C3AE2A1A0EA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92B1CD-F221-4A98-B735-9ED13B23F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2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50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693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68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22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53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98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2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1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7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4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2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9D76FD3-5F02-4A58-9BC2-10C0CC69FF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957E-AAD9-456C-A68F-41C9D32E1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17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7" b="13957"/>
          <a:stretch/>
        </p:blipFill>
        <p:spPr>
          <a:xfrm>
            <a:off x="0" y="-48126"/>
            <a:ext cx="12192000" cy="690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1751" y="2237725"/>
            <a:ext cx="7404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Middle </a:t>
            </a:r>
            <a:r>
              <a:rPr lang="en-US" sz="3200" b="1" dirty="0" err="1" smtClean="0"/>
              <a:t>Eighteenmile</a:t>
            </a:r>
            <a:r>
              <a:rPr lang="en-US" sz="3200" b="1" dirty="0" smtClean="0"/>
              <a:t> Creek</a:t>
            </a:r>
          </a:p>
          <a:p>
            <a:pPr algn="ctr"/>
            <a:r>
              <a:rPr lang="en-US" sz="3200" b="1" dirty="0" smtClean="0"/>
              <a:t> Habitat Improvement Project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41751" y="3676614"/>
            <a:ext cx="740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June 7, 2018</a:t>
            </a:r>
          </a:p>
          <a:p>
            <a:pPr algn="ctr"/>
            <a:r>
              <a:rPr lang="en-US" sz="2400" dirty="0" smtClean="0"/>
              <a:t>USBWP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31264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28618" y="2330537"/>
            <a:ext cx="62887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Irrigation:</a:t>
            </a:r>
            <a:endParaRPr lang="en-US" dirty="0" smtClean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Purchase </a:t>
            </a:r>
            <a:r>
              <a:rPr lang="en-US" dirty="0" smtClean="0"/>
              <a:t>a new pivot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Pivot area </a:t>
            </a:r>
            <a:r>
              <a:rPr lang="en-US" dirty="0" smtClean="0"/>
              <a:t>reduced </a:t>
            </a:r>
            <a:r>
              <a:rPr lang="en-US" dirty="0" smtClean="0"/>
              <a:t>to eliminate encroachment on BLM 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Remove water impoundment structure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a fish </a:t>
            </a:r>
            <a:r>
              <a:rPr lang="en-US" dirty="0" smtClean="0"/>
              <a:t>screen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stockwater tanks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2904" y="206879"/>
            <a:ext cx="47798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Two Prong Approach: </a:t>
            </a:r>
            <a:r>
              <a:rPr lang="en-US" sz="3200" b="1" dirty="0" smtClean="0"/>
              <a:t>Irrigation</a:t>
            </a:r>
            <a:r>
              <a:rPr lang="en-US" sz="3200" dirty="0" smtClean="0"/>
              <a:t> and Restoration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748431"/>
              </p:ext>
            </p:extLst>
          </p:nvPr>
        </p:nvGraphicFramePr>
        <p:xfrm>
          <a:off x="22068" y="0"/>
          <a:ext cx="5426231" cy="7023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Acrobat Document" r:id="rId3" imgW="5829261" imgH="7543646" progId="AcroExch.Document.7">
                  <p:embed/>
                </p:oleObj>
              </mc:Choice>
              <mc:Fallback>
                <p:oleObj name="Acrobat Document" r:id="rId3" imgW="5829261" imgH="75436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68" y="0"/>
                        <a:ext cx="5426231" cy="7023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08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54767" y="1226054"/>
            <a:ext cx="4779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Relocate 0.4 </a:t>
            </a:r>
            <a:r>
              <a:rPr lang="en-US" dirty="0" smtClean="0"/>
              <a:t>mile of stream between two irrigated fields to eliminate 6 pivot crossings through the </a:t>
            </a:r>
            <a:r>
              <a:rPr lang="en-US" dirty="0" smtClean="0"/>
              <a:t>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</a:t>
            </a:r>
            <a:r>
              <a:rPr lang="en-US" dirty="0" smtClean="0"/>
              <a:t>reate fish habitat with narrower channel, pools, large wood, and a riparian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Wildlife friendly fence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Remove an abandoned headgate and </a:t>
            </a:r>
            <a:r>
              <a:rPr lang="en-US" dirty="0" err="1" smtClean="0"/>
              <a:t>forn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81992" y="91627"/>
            <a:ext cx="47798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Two Prong Approach: Irrigation and </a:t>
            </a:r>
            <a:r>
              <a:rPr lang="en-US" sz="3200" b="1" dirty="0" smtClean="0"/>
              <a:t>Restoration</a:t>
            </a:r>
            <a:endParaRPr lang="en-US" sz="3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" y="91627"/>
            <a:ext cx="3859631" cy="466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67" y="4191000"/>
            <a:ext cx="6423730" cy="24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1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1801" y="803017"/>
            <a:ext cx="413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US" dirty="0"/>
              <a:t>Phase II </a:t>
            </a:r>
            <a:r>
              <a:rPr lang="en-US" dirty="0" smtClean="0"/>
              <a:t>–2020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81801" y="2069355"/>
            <a:ext cx="58393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irrigation upgrades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Put spring water into pipeline, eliminating open ditches and allowing surface flow back to Eighteenmile Creek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Eliminate </a:t>
            </a:r>
            <a:r>
              <a:rPr lang="en-US" dirty="0"/>
              <a:t>irrigation on BLM administered </a:t>
            </a:r>
            <a:r>
              <a:rPr lang="en-US" dirty="0" smtClean="0"/>
              <a:t>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2791326" y="4716379"/>
            <a:ext cx="80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997242" y="2446421"/>
            <a:ext cx="1171074" cy="2566737"/>
            <a:chOff x="1997242" y="2446421"/>
            <a:chExt cx="1171074" cy="2566737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2799347" y="4716379"/>
              <a:ext cx="368969" cy="29677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2735179" y="3400926"/>
              <a:ext cx="64168" cy="131545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1997242" y="2446421"/>
              <a:ext cx="737937" cy="95450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>
            <a:off x="1884947" y="5013158"/>
            <a:ext cx="128336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2799347" y="4126523"/>
            <a:ext cx="2198316" cy="1"/>
            <a:chOff x="2799347" y="4126523"/>
            <a:chExt cx="2198316" cy="1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799347" y="4126523"/>
              <a:ext cx="1483484" cy="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282831" y="4126523"/>
              <a:ext cx="714832" cy="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6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6122" r="4691" b="4218"/>
          <a:stretch/>
        </p:blipFill>
        <p:spPr>
          <a:xfrm>
            <a:off x="979786" y="139958"/>
            <a:ext cx="10216950" cy="6568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05400" y="4724400"/>
            <a:ext cx="389467" cy="39793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24550" y="3895726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5160" y="1452957"/>
            <a:ext cx="561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Eighteenmile</a:t>
            </a:r>
            <a:r>
              <a:rPr lang="en-US" b="1" dirty="0" smtClean="0">
                <a:solidFill>
                  <a:schemeClr val="bg1"/>
                </a:solidFill>
              </a:rPr>
              <a:t> Creek	Temperature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6408" y="247140"/>
            <a:ext cx="7713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1999 </a:t>
            </a:r>
            <a:r>
              <a:rPr lang="en-US" sz="2400" b="1" u="sng" dirty="0" err="1">
                <a:solidFill>
                  <a:schemeClr val="bg1"/>
                </a:solidFill>
              </a:rPr>
              <a:t>Subbasin</a:t>
            </a:r>
            <a:r>
              <a:rPr lang="en-US" sz="2400" b="1" u="sng" dirty="0">
                <a:solidFill>
                  <a:schemeClr val="bg1"/>
                </a:solidFill>
              </a:rPr>
              <a:t> Assessment and TMDL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3915732" y="656394"/>
            <a:ext cx="400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Eighteenmile</a:t>
            </a:r>
            <a:r>
              <a:rPr lang="en-US" b="1" dirty="0">
                <a:solidFill>
                  <a:schemeClr val="bg1"/>
                </a:solidFill>
              </a:rPr>
              <a:t> Creek	Sediment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58134" y="1222125"/>
            <a:ext cx="26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2012 Addendum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" y="2254891"/>
            <a:ext cx="3370787" cy="438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6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901864"/>
              </p:ext>
            </p:extLst>
          </p:nvPr>
        </p:nvGraphicFramePr>
        <p:xfrm>
          <a:off x="-1" y="-4940"/>
          <a:ext cx="8881451" cy="6862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Acrobat Document" r:id="rId3" imgW="7543710" imgH="5829060" progId="Acrobat.Document.11">
                  <p:embed/>
                </p:oleObj>
              </mc:Choice>
              <mc:Fallback>
                <p:oleObj name="Acrobat Document" r:id="rId3" imgW="7543710" imgH="582906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4940"/>
                        <a:ext cx="8881451" cy="6862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2417275" y="5540721"/>
            <a:ext cx="2100404" cy="307818"/>
          </a:xfrm>
          <a:prstGeom prst="wedgeRoundRectCallout">
            <a:avLst>
              <a:gd name="adj1" fmla="val 105028"/>
              <a:gd name="adj2" fmla="val -1286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60 – 45 Degrees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999306" y="4531261"/>
            <a:ext cx="2100404" cy="307818"/>
          </a:xfrm>
          <a:prstGeom prst="wedgeRoundRectCallout">
            <a:avLst>
              <a:gd name="adj1" fmla="val 103304"/>
              <a:gd name="adj2" fmla="val -1580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65 – 45 Degrees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202601" y="3367892"/>
            <a:ext cx="2100404" cy="307818"/>
          </a:xfrm>
          <a:prstGeom prst="wedgeRoundRectCallout">
            <a:avLst>
              <a:gd name="adj1" fmla="val 104597"/>
              <a:gd name="adj2" fmla="val -199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 – 45 Degrees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14539" y="1737323"/>
            <a:ext cx="2100404" cy="307818"/>
          </a:xfrm>
          <a:prstGeom prst="wedgeRoundRectCallout">
            <a:avLst>
              <a:gd name="adj1" fmla="val 99856"/>
              <a:gd name="adj2" fmla="val -2080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78 – 47 Degrees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765548" y="4123858"/>
            <a:ext cx="2100404" cy="307818"/>
          </a:xfrm>
          <a:prstGeom prst="wedgeRoundRectCallout">
            <a:avLst>
              <a:gd name="adj1" fmla="val -41955"/>
              <a:gd name="adj2" fmla="val 2272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52 – 43 Degrees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44824" y="2226210"/>
            <a:ext cx="2933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August Temperature High and Lows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136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5418667" y="0"/>
            <a:ext cx="6773333" cy="444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6"/>
          <a:stretch/>
        </p:blipFill>
        <p:spPr>
          <a:xfrm>
            <a:off x="135466" y="2582333"/>
            <a:ext cx="6392333" cy="4266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006" y="440267"/>
            <a:ext cx="340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US" dirty="0"/>
              <a:t>Current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36742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1885" r="2745" b="1549"/>
          <a:stretch/>
        </p:blipFill>
        <p:spPr>
          <a:xfrm>
            <a:off x="64655" y="129309"/>
            <a:ext cx="5089236" cy="6622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1431" y="2608280"/>
            <a:ext cx="394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13.1 Total Irrigated Acres of BLM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6463</TotalTime>
  <Words>172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Acrobat Document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of Species Conservation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Bertram</dc:creator>
  <cp:lastModifiedBy>Abbie Gongloff</cp:lastModifiedBy>
  <cp:revision>102</cp:revision>
  <cp:lastPrinted>2018-06-07T18:57:27Z</cp:lastPrinted>
  <dcterms:created xsi:type="dcterms:W3CDTF">2015-09-15T15:36:42Z</dcterms:created>
  <dcterms:modified xsi:type="dcterms:W3CDTF">2018-06-07T19:06:03Z</dcterms:modified>
</cp:coreProperties>
</file>